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817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213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8205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3755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254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3181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7061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708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99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3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598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360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163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997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762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1994-103C-4FD5-89E7-D85B959B11BB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398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C1994-103C-4FD5-89E7-D85B959B11BB}" type="datetimeFigureOut">
              <a:rPr lang="es-CL" smtClean="0"/>
              <a:t>22-06-2020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DD0772-6C1B-48C4-B61A-5D82D457DF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999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ZzATGDMNKYw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975AF6-B33B-43F4-9C3C-822962B40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87" y="2103437"/>
            <a:ext cx="10515600" cy="1325563"/>
          </a:xfrm>
        </p:spPr>
        <p:txBody>
          <a:bodyPr/>
          <a:lstStyle/>
          <a:p>
            <a:r>
              <a:rPr lang="es-CL" dirty="0"/>
              <a:t>Unidad:</a:t>
            </a:r>
            <a:br>
              <a:rPr lang="es-CL" dirty="0"/>
            </a:br>
            <a:r>
              <a:rPr lang="es-CL" dirty="0"/>
              <a:t>“El cuerpo humano y sus órganos internos”</a:t>
            </a:r>
          </a:p>
        </p:txBody>
      </p:sp>
      <p:pic>
        <p:nvPicPr>
          <p:cNvPr id="5" name="Picture 2" descr="st2.depositphotos.com/1007168/6106/v/450/deposi...">
            <a:extLst>
              <a:ext uri="{FF2B5EF4-FFF2-40B4-BE49-F238E27FC236}">
                <a16:creationId xmlns:a16="http://schemas.microsoft.com/office/drawing/2014/main" id="{1FD06B27-6B7F-4228-A288-FBDBD820D3B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556" y="243108"/>
            <a:ext cx="573056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DF072FA3-E761-493F-B323-BD9D988F6DAC}"/>
              </a:ext>
            </a:extLst>
          </p:cNvPr>
          <p:cNvSpPr/>
          <p:nvPr/>
        </p:nvSpPr>
        <p:spPr>
          <a:xfrm>
            <a:off x="7567612" y="325437"/>
            <a:ext cx="3786188" cy="515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/>
              <a:t>FECHA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5E195B9-861F-46F9-94CC-16DE6FBC0DBD}"/>
              </a:ext>
            </a:extLst>
          </p:cNvPr>
          <p:cNvSpPr txBox="1"/>
          <p:nvPr/>
        </p:nvSpPr>
        <p:spPr>
          <a:xfrm>
            <a:off x="2552700" y="3643888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OA 07: </a:t>
            </a:r>
          </a:p>
          <a:p>
            <a:r>
              <a:rPr lang="es-CL" dirty="0"/>
              <a:t>Identificar la ubicación y explicar la función de algunas partes del cuerpo que son fundamentales para vivir: corazón, pulmones, estómago, esqueleto y músculos.</a:t>
            </a:r>
          </a:p>
        </p:txBody>
      </p:sp>
      <p:pic>
        <p:nvPicPr>
          <p:cNvPr id="7" name="image1.png">
            <a:extLst>
              <a:ext uri="{FF2B5EF4-FFF2-40B4-BE49-F238E27FC236}">
                <a16:creationId xmlns:a16="http://schemas.microsoft.com/office/drawing/2014/main" id="{3D63051F-2A55-4EF0-9073-6F818CBBAC59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00" y="338263"/>
            <a:ext cx="878206" cy="700088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E237521A-045D-4386-BBD9-5C52AE625730}"/>
              </a:ext>
            </a:extLst>
          </p:cNvPr>
          <p:cNvSpPr/>
          <p:nvPr/>
        </p:nvSpPr>
        <p:spPr>
          <a:xfrm>
            <a:off x="128587" y="1026540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1050" dirty="0"/>
              <a:t>Escuela Particular Las Naciones Nº1973 </a:t>
            </a:r>
          </a:p>
          <a:p>
            <a:r>
              <a:rPr lang="es-CL" sz="1050" dirty="0"/>
              <a:t>Avenida Las Naciones 800 Maipú</a:t>
            </a:r>
          </a:p>
          <a:p>
            <a:r>
              <a:rPr lang="es-CL" sz="1050" dirty="0"/>
              <a:t>RBD : 25808-3 Fono: 7712401</a:t>
            </a:r>
          </a:p>
          <a:p>
            <a:r>
              <a:rPr lang="es-CL" sz="1050" dirty="0"/>
              <a:t>Escuelalasnaciones1973@hotmail.com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57016CE-5C8F-45C6-A688-CCDB43125377}"/>
              </a:ext>
            </a:extLst>
          </p:cNvPr>
          <p:cNvSpPr txBox="1"/>
          <p:nvPr/>
        </p:nvSpPr>
        <p:spPr>
          <a:xfrm>
            <a:off x="397130" y="5888154"/>
            <a:ext cx="555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Profesora: Marcela Oyarce</a:t>
            </a:r>
          </a:p>
          <a:p>
            <a:r>
              <a:rPr lang="es-CL" dirty="0">
                <a:solidFill>
                  <a:schemeClr val="accent2">
                    <a:lumMod val="75000"/>
                  </a:schemeClr>
                </a:solidFill>
              </a:rPr>
              <a:t>2° Básico</a:t>
            </a:r>
          </a:p>
        </p:txBody>
      </p:sp>
    </p:spTree>
    <p:extLst>
      <p:ext uri="{BB962C8B-B14F-4D97-AF65-F5344CB8AC3E}">
        <p14:creationId xmlns:p14="http://schemas.microsoft.com/office/powerpoint/2010/main" val="97394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B0ABBA-32A6-442E-88D5-0983B7D1F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535" y="2504507"/>
            <a:ext cx="6972301" cy="1655762"/>
          </a:xfrm>
        </p:spPr>
        <p:txBody>
          <a:bodyPr>
            <a:normAutofit/>
          </a:bodyPr>
          <a:lstStyle/>
          <a:p>
            <a:r>
              <a:rPr lang="es-CL" dirty="0"/>
              <a:t>Sistema Circulatorio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FC55FBE-41E6-4A26-A780-774CED9A02CF}"/>
              </a:ext>
            </a:extLst>
          </p:cNvPr>
          <p:cNvSpPr txBox="1"/>
          <p:nvPr/>
        </p:nvSpPr>
        <p:spPr>
          <a:xfrm>
            <a:off x="390524" y="1042988"/>
            <a:ext cx="6972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Objetivo de la clase:</a:t>
            </a:r>
          </a:p>
          <a:p>
            <a:r>
              <a:rPr lang="es-CL" sz="2400" dirty="0"/>
              <a:t>“Conocer el Sistema Circulatorio”</a:t>
            </a:r>
          </a:p>
        </p:txBody>
      </p:sp>
      <p:pic>
        <p:nvPicPr>
          <p:cNvPr id="8" name="Picture 2" descr="st2.depositphotos.com/1007168/6106/v/450/deposi...">
            <a:extLst>
              <a:ext uri="{FF2B5EF4-FFF2-40B4-BE49-F238E27FC236}">
                <a16:creationId xmlns:a16="http://schemas.microsoft.com/office/drawing/2014/main" id="{8CCC16D1-E578-493F-8268-73F06749B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990" y="733990"/>
            <a:ext cx="573056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istema oseo para niñ - Buscar con Google | Cuerpo humano para ...">
            <a:extLst>
              <a:ext uri="{FF2B5EF4-FFF2-40B4-BE49-F238E27FC236}">
                <a16:creationId xmlns:a16="http://schemas.microsoft.com/office/drawing/2014/main" id="{E0E2F97E-E8E6-4F7E-A0C5-83EC1050E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57" y="326308"/>
            <a:ext cx="3665520" cy="6120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1C019313-5CA7-441F-B627-D7B71BE6B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8417" y="4414839"/>
            <a:ext cx="7766936" cy="1400174"/>
          </a:xfrm>
        </p:spPr>
        <p:txBody>
          <a:bodyPr>
            <a:normAutofit lnSpcReduction="10000"/>
          </a:bodyPr>
          <a:lstStyle/>
          <a:p>
            <a:pPr algn="ctr"/>
            <a:r>
              <a:rPr lang="es-CL" sz="2400" dirty="0">
                <a:hlinkClick r:id="rId4"/>
              </a:rPr>
              <a:t>Para comenzar deberás ver el siguiente video:</a:t>
            </a:r>
          </a:p>
          <a:p>
            <a:pPr algn="ctr"/>
            <a:endParaRPr lang="es-CL" sz="2400" dirty="0">
              <a:hlinkClick r:id="rId4"/>
            </a:endParaRPr>
          </a:p>
          <a:p>
            <a:pPr algn="ctr"/>
            <a:r>
              <a:rPr lang="es-CL" sz="2400" dirty="0">
                <a:hlinkClick r:id="rId4"/>
              </a:rPr>
              <a:t>https://www.youtube.com/watch?v=ZzATGDMNKYw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43228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st2.depositphotos.com/1007168/6106/v/450/deposi...">
            <a:extLst>
              <a:ext uri="{FF2B5EF4-FFF2-40B4-BE49-F238E27FC236}">
                <a16:creationId xmlns:a16="http://schemas.microsoft.com/office/drawing/2014/main" id="{C4490B8E-977C-42D2-B6D4-EB42D7B60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7" y="457200"/>
            <a:ext cx="573056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3316A3-D94C-4FFE-869C-CFF0DE33F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679" y="1442263"/>
            <a:ext cx="9695391" cy="4240211"/>
          </a:xfrm>
        </p:spPr>
        <p:txBody>
          <a:bodyPr/>
          <a:lstStyle/>
          <a:p>
            <a:r>
              <a:rPr lang="es-CL" dirty="0"/>
              <a:t>Lee y completa:</a:t>
            </a:r>
          </a:p>
          <a:p>
            <a:pPr marL="0" indent="0">
              <a:buNone/>
            </a:pPr>
            <a:r>
              <a:rPr lang="es-CL" dirty="0"/>
              <a:t>El sistema _____________________________ permite el recorrido de la _______________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s-CL" dirty="0"/>
              <a:t>Por todo el ___________________________.</a:t>
            </a:r>
          </a:p>
          <a:p>
            <a:pPr>
              <a:lnSpc>
                <a:spcPct val="200000"/>
              </a:lnSpc>
            </a:pPr>
            <a:r>
              <a:rPr lang="es-CL" dirty="0"/>
              <a:t>Une cada Órgano con su función: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13FE88E3-23AA-48AF-BE6B-1827FBA0B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7026"/>
            <a:ext cx="8596668" cy="1833563"/>
          </a:xfrm>
        </p:spPr>
        <p:txBody>
          <a:bodyPr>
            <a:normAutofit/>
          </a:bodyPr>
          <a:lstStyle/>
          <a:p>
            <a:r>
              <a:rPr lang="es-CL" dirty="0"/>
              <a:t>Actividad 1:</a:t>
            </a:r>
            <a:br>
              <a:rPr lang="es-CL" dirty="0"/>
            </a:br>
            <a:endParaRPr lang="es-C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09A2436-8280-468D-AC27-A023FA1C8641}"/>
              </a:ext>
            </a:extLst>
          </p:cNvPr>
          <p:cNvSpPr txBox="1"/>
          <p:nvPr/>
        </p:nvSpPr>
        <p:spPr>
          <a:xfrm>
            <a:off x="1176337" y="3738602"/>
            <a:ext cx="1600200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Corazón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900C18F-55E2-432F-BDFF-E02D80529C4B}"/>
              </a:ext>
            </a:extLst>
          </p:cNvPr>
          <p:cNvSpPr txBox="1"/>
          <p:nvPr/>
        </p:nvSpPr>
        <p:spPr>
          <a:xfrm>
            <a:off x="1176337" y="4603859"/>
            <a:ext cx="160020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Arterias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E6933BA-1718-40CE-9147-FA9867B50ACB}"/>
              </a:ext>
            </a:extLst>
          </p:cNvPr>
          <p:cNvSpPr txBox="1"/>
          <p:nvPr/>
        </p:nvSpPr>
        <p:spPr>
          <a:xfrm>
            <a:off x="1176337" y="5567918"/>
            <a:ext cx="1600200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venas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703E591-5641-4EE4-915C-DDCAC7516227}"/>
              </a:ext>
            </a:extLst>
          </p:cNvPr>
          <p:cNvSpPr txBox="1"/>
          <p:nvPr/>
        </p:nvSpPr>
        <p:spPr>
          <a:xfrm>
            <a:off x="5286375" y="3598366"/>
            <a:ext cx="47434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Salen del corazón y llevan sangre limpia a todo el cuerpo.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3BCDE94-817E-4E23-94AE-E35119302B22}"/>
              </a:ext>
            </a:extLst>
          </p:cNvPr>
          <p:cNvSpPr txBox="1"/>
          <p:nvPr/>
        </p:nvSpPr>
        <p:spPr>
          <a:xfrm>
            <a:off x="5286374" y="4697412"/>
            <a:ext cx="47434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Recogen la sangre venosa y la regresan al corazón.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150D28A-9012-4941-81D7-875F47163F63}"/>
              </a:ext>
            </a:extLst>
          </p:cNvPr>
          <p:cNvSpPr txBox="1"/>
          <p:nvPr/>
        </p:nvSpPr>
        <p:spPr>
          <a:xfrm>
            <a:off x="5286374" y="5796458"/>
            <a:ext cx="47434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Bombea la sangre por todo el cuerpo.</a:t>
            </a:r>
          </a:p>
        </p:txBody>
      </p:sp>
    </p:spTree>
    <p:extLst>
      <p:ext uri="{BB962C8B-B14F-4D97-AF65-F5344CB8AC3E}">
        <p14:creationId xmlns:p14="http://schemas.microsoft.com/office/powerpoint/2010/main" val="2993777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7D28EE-B153-426F-BFC6-B535FF7D3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833563"/>
          </a:xfrm>
        </p:spPr>
        <p:txBody>
          <a:bodyPr>
            <a:normAutofit fontScale="90000"/>
          </a:bodyPr>
          <a:lstStyle/>
          <a:p>
            <a:r>
              <a:rPr lang="es-CL" dirty="0"/>
              <a:t>Actividad 2:</a:t>
            </a:r>
            <a:br>
              <a:rPr lang="es-CL" dirty="0"/>
            </a:br>
            <a:br>
              <a:rPr lang="es-CL" dirty="0"/>
            </a:br>
            <a:r>
              <a:rPr lang="es-CL" sz="2700" dirty="0"/>
              <a:t>Dibuja el sistema circulatorio en tu cuaderno, señala sus principales partes.</a:t>
            </a:r>
            <a:br>
              <a:rPr lang="es-CL" dirty="0"/>
            </a:br>
            <a:endParaRPr lang="es-CL" dirty="0"/>
          </a:p>
        </p:txBody>
      </p:sp>
      <p:pic>
        <p:nvPicPr>
          <p:cNvPr id="6" name="Picture 2" descr="st2.depositphotos.com/1007168/6106/v/450/deposi...">
            <a:extLst>
              <a:ext uri="{FF2B5EF4-FFF2-40B4-BE49-F238E27FC236}">
                <a16:creationId xmlns:a16="http://schemas.microsoft.com/office/drawing/2014/main" id="{B4861B81-4992-4C5F-A06C-22093D6CBD0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38" y="301201"/>
            <a:ext cx="573056" cy="7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8991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268</TotalTime>
  <Words>186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Faceta</vt:lpstr>
      <vt:lpstr>Unidad: “El cuerpo humano y sus órganos internos”</vt:lpstr>
      <vt:lpstr>Sistema Circulatorio</vt:lpstr>
      <vt:lpstr>Actividad 1: </vt:lpstr>
      <vt:lpstr>Actividad 2:  Dibuja el sistema circulatorio en tu cuaderno, señala sus principales partes.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esta organizado tu cuerpo?</dc:title>
  <dc:creator>HP 820</dc:creator>
  <cp:lastModifiedBy>HP 820</cp:lastModifiedBy>
  <cp:revision>8</cp:revision>
  <dcterms:created xsi:type="dcterms:W3CDTF">2020-06-09T00:33:59Z</dcterms:created>
  <dcterms:modified xsi:type="dcterms:W3CDTF">2020-06-22T04:58:25Z</dcterms:modified>
</cp:coreProperties>
</file>